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1" r:id="rId4"/>
    <p:sldId id="286" r:id="rId5"/>
    <p:sldId id="287" r:id="rId6"/>
    <p:sldId id="288" r:id="rId7"/>
    <p:sldId id="289" r:id="rId8"/>
    <p:sldId id="290" r:id="rId9"/>
    <p:sldId id="2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6661-7E9B-3ED2-9623-42E5E8EF1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E0A7D-8AB8-D452-F80F-1EBF0013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6F327-01A5-B6B1-5B38-E0DB31DF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3F500-5EC6-4266-867D-737BD213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0AAA5-B937-59EB-0EBA-67EB8AF3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9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F5D8-1BD3-2864-9220-404DBCB2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98B54-F24D-1BE5-F81C-34166DE92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EE706-423C-69FE-8211-A1E7A852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772F-DAA2-764F-864E-F668B5D5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0F2F-6479-AC61-5EB0-A45DB259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75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41A7E-FF04-BE5D-DD23-8C1CA505F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2E9AA-73EA-FECF-8A65-6F67CB021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B4ADE-8096-FEC4-03FC-DC7576799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DBF32-809E-ABA5-2FB2-59750D36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69BDD-D46D-9E99-9E4F-5289267B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5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86AA-6D5B-81F4-FCD0-C95A46BE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B05F-29FA-891B-BDAC-AB801E691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1549-1847-76B6-4C5E-1A9DA887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FF578-21FD-252B-09B4-D7281945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E00FC-B1EB-DBDA-5F67-B75E8707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5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7199-D0C1-DFFC-2D0D-B7682491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359E6-55D6-1965-3EAD-A192B5EB0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E81F-2435-BF09-DC48-0F46DD39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5AC3-05F5-0FC2-7785-25A17321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17DE7-4B3D-66A5-F29E-B0E0466B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40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4024-00CB-AF80-29E6-25D66DF9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40EA-0D05-9DC6-9703-0522C3E6E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D0B14-B314-EF55-BE00-E8019900D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BFDCC-E2DC-75C4-B626-5491780A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5710C-5DBE-4BDC-9C40-AFC9F99A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EA33-C6A1-914F-5EBC-51C12C80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22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4F87-EDB0-6A21-AEBE-6333FF8F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75552-7B6F-8197-3418-227D28C73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9BE8-66E1-117A-1E8E-A6E951461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90311-781A-65EC-6A7A-00B55A1A0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04174-4F18-DA84-4B29-925F659C9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7BC4A-BD66-2BAB-59B8-E6E406CA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77D26-72A4-5EF9-AAF6-1022C240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56480-13E3-F6ED-38AD-1F8019C5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40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5696-FFD6-2799-0B1F-3326CEF3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0D4BD-1C25-25C5-190D-F8996ACB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B34CF-0608-0289-C1C0-CFC95BC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3C4D7-F810-CA11-BB9C-A4C0738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65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19579-DFDE-E1FC-A647-2C1E31B3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338E9-B695-670E-32A9-B21CE7C4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571F0-DD4B-D91F-64AD-8623EF4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3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4A39-271A-4A0E-6BB8-28C5B12E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C3193-2AB6-AC56-C0D9-2466B4EF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C0E68-B55F-45DD-3372-85D1138E4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A58A3-ED4D-F1EB-9D29-E11830EA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67543-DACD-E058-2BDE-493D4B4C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A58F7-150E-AD6D-437D-FC091104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2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F51E-180B-81B6-EE85-6CC9F948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20C46-79EF-BBC7-1649-4A6DFFDE1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3B838-8E9F-CD75-32A4-6924C9F43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9BB5C-D935-641F-6281-0989E476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51FCE-200D-B17C-E301-5E1E4ADE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6643-1A3D-8887-E86F-E2A1E2C8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62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EE57D-F108-38F0-CD9C-951C4851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CFDE4-DEC9-9B92-9CE0-B02E1F5BB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B8ED-BA0A-7283-A8C1-21B35DC2A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3476C-68CE-446A-AEBC-31444517C7F3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737B5-917D-6782-A7F4-FED9FBAFC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3AF2-9F38-DC86-AB90-FD4FF88A4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4F51-D458-4B76-9B04-4570A5659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8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DFE2-164C-A10A-7AF3-DBDF7F2EF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302F-E3B6-6074-2F6D-C2780DAD2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73)">
            <a:extLst>
              <a:ext uri="{FF2B5EF4-FFF2-40B4-BE49-F238E27FC236}">
                <a16:creationId xmlns:a16="http://schemas.microsoft.com/office/drawing/2014/main" id="{B0B231A7-7929-6408-2A5D-95682772D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76)">
            <a:extLst>
              <a:ext uri="{FF2B5EF4-FFF2-40B4-BE49-F238E27FC236}">
                <a16:creationId xmlns:a16="http://schemas.microsoft.com/office/drawing/2014/main" id="{5EE4EEE5-AD15-F715-D98D-5C5EF6E0C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1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81)">
            <a:extLst>
              <a:ext uri="{FF2B5EF4-FFF2-40B4-BE49-F238E27FC236}">
                <a16:creationId xmlns:a16="http://schemas.microsoft.com/office/drawing/2014/main" id="{AF34948D-084B-EEFB-BD13-65CAB805C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3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82)">
            <a:extLst>
              <a:ext uri="{FF2B5EF4-FFF2-40B4-BE49-F238E27FC236}">
                <a16:creationId xmlns:a16="http://schemas.microsoft.com/office/drawing/2014/main" id="{F3EC0DC4-49E4-8FB8-9875-A427183C8B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83)">
            <a:extLst>
              <a:ext uri="{FF2B5EF4-FFF2-40B4-BE49-F238E27FC236}">
                <a16:creationId xmlns:a16="http://schemas.microsoft.com/office/drawing/2014/main" id="{9B57A965-EE0C-59D8-1CFA-7E390B75D5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4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84)">
            <a:extLst>
              <a:ext uri="{FF2B5EF4-FFF2-40B4-BE49-F238E27FC236}">
                <a16:creationId xmlns:a16="http://schemas.microsoft.com/office/drawing/2014/main" id="{90F0F87A-DE6B-BEFF-BCE6-A9A7D0DE3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85)">
            <a:extLst>
              <a:ext uri="{FF2B5EF4-FFF2-40B4-BE49-F238E27FC236}">
                <a16:creationId xmlns:a16="http://schemas.microsoft.com/office/drawing/2014/main" id="{AF84A650-4CB0-57E7-8CC6-468E27FB3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91)">
            <a:extLst>
              <a:ext uri="{FF2B5EF4-FFF2-40B4-BE49-F238E27FC236}">
                <a16:creationId xmlns:a16="http://schemas.microsoft.com/office/drawing/2014/main" id="{8B73290A-2808-8C71-50DE-23E6C4603D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8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2022-09-19T01:04:07Z</dcterms:created>
  <dcterms:modified xsi:type="dcterms:W3CDTF">2022-09-19T01:04:25Z</dcterms:modified>
</cp:coreProperties>
</file>